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9" d="100"/>
          <a:sy n="99" d="100"/>
        </p:scale>
        <p:origin x="9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80286-1B7C-7571-BFD7-4BBADFCA8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DF6911-D52C-BF19-0895-6D5469608D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FF6F9-EAC7-22C5-A3C8-85FA80B2A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0F4D-3645-4FC7-A0D2-5667A968FA61}" type="datetimeFigureOut">
              <a:rPr lang="en-IN" smtClean="0"/>
              <a:t>16-03-2026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1742D-2559-BDF9-0048-9D80CD6A0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864784-69FF-3655-B868-A8BE289EE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1A268-2080-47D3-B749-BCFDBC71B3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1809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71E97-78D9-9274-EA21-2D6D6FA3D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1CBD93-DE07-A0BD-6BC4-1CA80CE4B4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336A3-7224-C9C3-07BB-2AB453D6A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0F4D-3645-4FC7-A0D2-5667A968FA61}" type="datetimeFigureOut">
              <a:rPr lang="en-IN" smtClean="0"/>
              <a:t>16-03-2026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98C9C-F7A0-751F-4B55-4530F1585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B57E8-E408-6C32-C6AC-F0694505E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1A268-2080-47D3-B749-BCFDBC71B3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71125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A038FF-AC51-E2DA-102E-2DEC0D8583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249212-B51A-8F2B-D8F7-19D055EF07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69C65E-CDB5-2403-23AD-458F9D2C0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0F4D-3645-4FC7-A0D2-5667A968FA61}" type="datetimeFigureOut">
              <a:rPr lang="en-IN" smtClean="0"/>
              <a:t>16-03-2026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06FF4F-0294-2F0A-12D7-625FCAC01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AFE3C-BDA1-0655-DE19-6427373E6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1A268-2080-47D3-B749-BCFDBC71B3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8590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8CEBB-699A-3836-0FE7-4555714A7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2D7F3-E1EF-1311-D207-6DB655EC0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48DA7-D1ED-9AA0-E27D-8EE5A3ED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0F4D-3645-4FC7-A0D2-5667A968FA61}" type="datetimeFigureOut">
              <a:rPr lang="en-IN" smtClean="0"/>
              <a:t>16-03-2026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18AEDE-9C7B-B902-589F-D065A3B5F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D966B-1D21-3307-826D-C2418C41B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1A268-2080-47D3-B749-BCFDBC71B3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7886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73274-739B-C1F3-EEEF-B35C49F42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9B19FA-219B-ECC3-CB27-15C7B260B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3B2975-92A6-D35E-2A35-19937F9D3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0F4D-3645-4FC7-A0D2-5667A968FA61}" type="datetimeFigureOut">
              <a:rPr lang="en-IN" smtClean="0"/>
              <a:t>16-03-2026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9DF1E-91B2-94CF-A9C0-008A83CA8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EC2A1-4B1C-1268-BA1E-934E934BF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1A268-2080-47D3-B749-BCFDBC71B3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051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85271-CD05-A3C8-407B-C6B1D449C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70D8D-39DE-F176-48A1-2D17DB477E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FCD40E-DBD8-0503-2E3A-6252F7F0EC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416216-E817-5C19-A312-FD7B827B7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0F4D-3645-4FC7-A0D2-5667A968FA61}" type="datetimeFigureOut">
              <a:rPr lang="en-IN" smtClean="0"/>
              <a:t>16-03-2026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6BF9E6-8AC2-6078-C296-604424A65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A133F3-0D97-596B-0178-F32D395DA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1A268-2080-47D3-B749-BCFDBC71B3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9648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34751-2821-6139-EA9C-F64DBDE55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279D75-C975-4473-7A06-B339BF9F8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1E1905-324F-BE82-F513-0F23BA2220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13D379-E8F7-4B2E-0FB5-61B4294BAC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50B2EE-A844-0104-6570-7A36FF777C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AEC6E5-D1AB-C2D8-76A8-C6CBAE3CF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0F4D-3645-4FC7-A0D2-5667A968FA61}" type="datetimeFigureOut">
              <a:rPr lang="en-IN" smtClean="0"/>
              <a:t>16-03-2026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71318E-4C41-3B9A-8772-8BCC241B5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627393-D963-C636-F568-FDF5023A6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1A268-2080-47D3-B749-BCFDBC71B3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8642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F908B-CFEF-F43E-1F31-45F110252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D3B44D-9C6F-F7D9-7B23-E176A69E3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0F4D-3645-4FC7-A0D2-5667A968FA61}" type="datetimeFigureOut">
              <a:rPr lang="en-IN" smtClean="0"/>
              <a:t>16-03-2026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F4CA9F-B1DB-F68E-605E-476931151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AE162D-CC59-9192-F38E-02BFCB549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1A268-2080-47D3-B749-BCFDBC71B3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3253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163F02-7C1F-D0F9-0622-1C8AB1650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0F4D-3645-4FC7-A0D2-5667A968FA61}" type="datetimeFigureOut">
              <a:rPr lang="en-IN" smtClean="0"/>
              <a:t>16-03-2026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B6BC44-EC40-F30E-202E-4F26697E6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561BA5-5974-1CA6-7055-D3EB69130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1A268-2080-47D3-B749-BCFDBC71B3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82396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50F3F-A60F-AAE8-9C8F-07C05ED4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F16A3-ADA9-E6FF-3779-7664D7015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B73991-4836-6FA6-E951-11B958E5C6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6C451B-BC3B-D8B5-8C37-ED646FBB8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0F4D-3645-4FC7-A0D2-5667A968FA61}" type="datetimeFigureOut">
              <a:rPr lang="en-IN" smtClean="0"/>
              <a:t>16-03-2026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3CF0C2-2786-ED22-FDCB-846A2B654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677CBA-646A-D2C8-9BAC-274E1C6DD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1A268-2080-47D3-B749-BCFDBC71B3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179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0887F-431F-E32F-456E-5594EE507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73A53-382A-D1C7-9ADE-2F83EC6D37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57B004-C07A-B6AF-3C87-FC9BE493B6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F87A74-D8B9-8460-E5C6-E9B7AD3E1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0F4D-3645-4FC7-A0D2-5667A968FA61}" type="datetimeFigureOut">
              <a:rPr lang="en-IN" smtClean="0"/>
              <a:t>16-03-2026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204348-CC7C-4776-1651-1AED4390B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BC8085-BBD2-C780-9E5A-1F1426967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1A268-2080-47D3-B749-BCFDBC71B3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3555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ADBAD9-4568-C29A-4419-F35F54F94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6600F9-3CBA-4695-BA2F-8BC587C38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E724C-2435-7788-8C1B-65AAC0CBA7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020F4D-3645-4FC7-A0D2-5667A968FA61}" type="datetimeFigureOut">
              <a:rPr lang="en-IN" smtClean="0"/>
              <a:t>16-03-2026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45D8D-DABA-1D13-E56B-638E03B531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EDAD6-894D-8AAF-35ED-CEB888E5DB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11A268-2080-47D3-B749-BCFDBC71B3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814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A35821F-D132-FFD6-C492-9DB121049A3C}"/>
              </a:ext>
            </a:extLst>
          </p:cNvPr>
          <p:cNvSpPr txBox="1"/>
          <p:nvPr/>
        </p:nvSpPr>
        <p:spPr>
          <a:xfrm>
            <a:off x="8162925" y="647700"/>
            <a:ext cx="381251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Pictures are getting Cut &amp; some </a:t>
            </a:r>
          </a:p>
          <a:p>
            <a:r>
              <a:rPr lang="en-IN" dirty="0"/>
              <a:t>       are not displayed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Full name of the trainer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All Drop down lists are coming as </a:t>
            </a:r>
          </a:p>
          <a:p>
            <a:r>
              <a:rPr lang="en-IN" dirty="0"/>
              <a:t>      full view list-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Instead of Skills- Mention Forte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Hide Forte in 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Also the list options should come </a:t>
            </a:r>
          </a:p>
          <a:p>
            <a:r>
              <a:rPr lang="en-IN" dirty="0"/>
              <a:t>      alphabetically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Industry List has git merged with </a:t>
            </a:r>
          </a:p>
          <a:p>
            <a:r>
              <a:rPr lang="en-IN" dirty="0"/>
              <a:t>      something else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D56D43-BE9F-4936-FB01-B1A8D3F04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05674"/>
            <a:ext cx="4862156" cy="26665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2663311-E8A9-09C0-690D-841509E7F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9412" y="4105674"/>
            <a:ext cx="1463645" cy="26665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0F98E7C-BC74-5707-C02F-493C51E1E5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6969" y="4191454"/>
            <a:ext cx="1535956" cy="266654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8E06870-F7A6-6E97-7E51-9DC0C0968D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3342"/>
            <a:ext cx="6819900" cy="373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188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6F3032-305A-4D08-9B17-21AE00500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24350" cy="21908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B292BC-8A28-1282-D0A5-EFD1CFA12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3" y="20293"/>
            <a:ext cx="4686300" cy="21502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2781D4-DBA7-E1FE-7966-5E9C3078D0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2223352"/>
            <a:ext cx="4324350" cy="22609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E64B784-2B94-128E-0AD3-E2B70D58CD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2063" y="2190869"/>
            <a:ext cx="4220334" cy="19531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CD5DFB-03AE-9D8A-A8C8-562D39B966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8913" y="4611681"/>
            <a:ext cx="4129087" cy="212285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644A66D-924F-DE80-F626-81DAD08974EB}"/>
              </a:ext>
            </a:extLst>
          </p:cNvPr>
          <p:cNvSpPr txBox="1"/>
          <p:nvPr/>
        </p:nvSpPr>
        <p:spPr>
          <a:xfrm>
            <a:off x="8184882" y="4934952"/>
            <a:ext cx="2785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/>
              <a:t>This window </a:t>
            </a:r>
            <a:r>
              <a:rPr lang="en-IN" sz="1200" dirty="0" err="1"/>
              <a:t>shouldnot</a:t>
            </a:r>
            <a:r>
              <a:rPr lang="en-IN" sz="1200" dirty="0"/>
              <a:t> come up rather </a:t>
            </a:r>
          </a:p>
          <a:p>
            <a:r>
              <a:rPr lang="en-IN" sz="1200" dirty="0"/>
              <a:t>the profile creation page needs to start</a:t>
            </a:r>
          </a:p>
        </p:txBody>
      </p:sp>
    </p:spTree>
    <p:extLst>
      <p:ext uri="{BB962C8B-B14F-4D97-AF65-F5344CB8AC3E}">
        <p14:creationId xmlns:p14="http://schemas.microsoft.com/office/powerpoint/2010/main" val="2549596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65</Words>
  <Application>Microsoft Office PowerPoint</Application>
  <PresentationFormat>Widescreen</PresentationFormat>
  <Paragraphs>13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Sidharth Bhandari</dc:creator>
  <cp:lastModifiedBy>Sidharth Bhandari</cp:lastModifiedBy>
  <cp:revision>4</cp:revision>
  <dcterms:created xsi:type="dcterms:W3CDTF">2026-03-16T03:30:39Z</dcterms:created>
  <dcterms:modified xsi:type="dcterms:W3CDTF">2026-03-16T04:38:23Z</dcterms:modified>
</cp:coreProperties>
</file>